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1166" y="2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62334E-6571-4BB6-B60C-05C9F35F2819}" type="datetime1">
              <a:rPr lang="pl-PL" smtClean="0">
                <a:solidFill>
                  <a:schemeClr val="tx2"/>
                </a:solidFill>
              </a:rPr>
              <a:t>29.05.2025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B8AF73-0311-4B3A-8E31-65FED0A6C9D5}" type="datetime1">
              <a:rPr lang="pl-PL" smtClean="0"/>
              <a:pPr/>
              <a:t>29.05.2025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499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153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6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07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6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ostokąt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Obraz 8" descr="Stos książek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ostokąt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E50543-7DEC-40B3-8457-0A772492875A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99CEB-2499-4652-8204-B3C945B29FF6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2F04A-4BD5-4EBC-85F8-D8388B09E3A3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469E7-8DCD-41B9-AE0D-E8FE348F338E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ostokąt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ostokąt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Obraz 4" descr="Stos książ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9493EF-333D-400F-8B99-A9AAB8766FF9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  <a:p>
            <a:pPr lvl="8" rtl="0"/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D57BF8-8B26-47AA-802E-01189F12D01F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FC7807-B63A-4FE1-BD35-2F0203F69B17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409DF-64A0-48E9-B1D1-A47729FD8CE3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2BA190-4362-47BD-B2EB-33060A46DE8A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5CCEAF-47DA-4AAB-9B5F-F732F321F454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EF9BF-C3FC-4BA9-AE8D-F72BF058FB6A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ostokąt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779356F1-A641-4719-8528-028AB63966D8}" type="datetime1">
              <a:rPr lang="pl-PL" noProof="0" smtClean="0"/>
              <a:t>29.05.2025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63E72A-8325-FCFC-930C-0DF500CBC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2918438"/>
            <a:ext cx="3131491" cy="187898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WPŁYW SUBSTANCJI PSYCHOAKTYWNYCH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DZIECI I MŁODZIEŻ W WIEKU SZKOLNYM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CZYM JEST UZALEŻNIENIE?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 rtl="0">
              <a:buNone/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Uzależnienie (nałóg) to nabyta silna potrzeba wykonywania jakiejś czynności lub zażywania jakiejś substancji. </a:t>
            </a:r>
          </a:p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to choroba, która utrudnia prawidłowe funkcjonowanie psychiczne, fizyczne i społeczne.</a:t>
            </a:r>
          </a:p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Osoba uzależniona najczęściej nie zdaje sobie sprawy ze swojego nałogu, który przynosi wiele szkód.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8068" y="1340768"/>
            <a:ext cx="6048672" cy="3240360"/>
          </a:xfrm>
        </p:spPr>
        <p:txBody>
          <a:bodyPr rtlCol="0">
            <a:noAutofit/>
          </a:bodyPr>
          <a:lstStyle/>
          <a:p>
            <a:pPr algn="ctr" rtl="0"/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DOPALACZE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NARKOTYKI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ALKOHOL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5498" y="259544"/>
            <a:ext cx="10157354" cy="852512"/>
          </a:xfrm>
        </p:spPr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DOPALACZE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135498" y="1268760"/>
            <a:ext cx="10157354" cy="4831432"/>
          </a:xfrm>
        </p:spPr>
        <p:txBody>
          <a:bodyPr rtlCol="0">
            <a:normAutofit fontScale="92500" lnSpcReduction="20000"/>
          </a:bodyPr>
          <a:lstStyle/>
          <a:p>
            <a:pPr marL="0" indent="0" algn="just" rtl="0"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Zawierają substancje psychoaktywne działające na układ nerwowy człowieka w podobny sposób do dotychczas znanych narkotyków. „Dopalacze” zawierają niezwykle groźne substancje dla zdrowia i życia osoby, która je zażyje. Charakteryzują się tym, że już w niewielkich dawkach działają na ośrodkowy układ nerwowy – łatwo można je przedawkować, co prowadzi do poważnych konsekwencji dla zdrowia fizycznego i psychicznego, a nawet śmierci.</a:t>
            </a:r>
          </a:p>
          <a:p>
            <a:pPr marL="0" indent="0" algn="just" rtl="0"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Zażywanie dopalaczy może być bardziej groźne niż używanie innych narkotyków. Dopalacze są szczególnie niebezpieczne dla zdrowia i życia gdyż ich skład jest nieznany. Znajdują się w nich nowo wytwarzane substancje toksyczne o niezbadanym ryzyku zdrowotnym. W przypadku zatrucia dopalaczami lekarze mogą okazać się bezsilni lub nie zdążyć z pomocą (nie wiedzą z jakimi związkami toksycznymi mają do czynienia).</a:t>
            </a:r>
          </a:p>
          <a:p>
            <a:pPr marL="0" indent="0" algn="just" rtl="0"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dopalaczach znajduje się wiele zanieczyszczeń, co potęguje ich szkodliwość . Używanie dopalaczy – utrata przytomności, trwałe uszkodzenie mózgu i narządów wewnętrznych, zgon.</a:t>
            </a:r>
          </a:p>
          <a:p>
            <a:pPr marL="0" indent="0" algn="just" rtl="0">
              <a:buNone/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NARKOTYKI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115926" y="3463163"/>
            <a:ext cx="10157354" cy="3167360"/>
          </a:xfrm>
        </p:spPr>
        <p:txBody>
          <a:bodyPr rtlCol="0"/>
          <a:lstStyle/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Narkotyki - substancje pochodzenia naturalnego lub syntetycznego, które przyjęte przez człowieka, wpływają na działanie układu nerwowego, a przez to zaburzają jedną lub kilka funkcji organizmu. Efektem przyjmowania może być zależność fizyczna i psychiczna oraz szkodliwe następstwa dla zdrowia fizycznego i psychicznego, np.: amfetamina, marihuana,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ecstasy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heroina, tabletki.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64C083-AF81-05E9-7BA8-A27C10813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377063"/>
            <a:ext cx="25431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ALKOHOL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to najbardziej rozpowszechniona substancja psychoaktywna używana przez młodzież. Picie i upijanie się młodych ludzi stanowi duży problemem, bardzo często uzależnienie spowodowane jest zbyt wczesnym spróbowaniem alkoholu. Wg danych GUS z lat ubiegłych w grupie młodzieży w wieku 15-19 lat, aż 42% badanych spożywało alkohol (w ciągu 12 miesięcy poprzedzających badanie) w tym odsetek chłopców stanowił 48,4% i dziewcząt 35,3%.</a:t>
            </a:r>
          </a:p>
          <a:p>
            <a:pPr marL="0" indent="0" algn="just" rtl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Analizując częstotliwość picia alkoholu – wśród młodych ludzi dominuje okazjonalne picie. Picie alkoholu przed okresem dojrzewania i w jego trakcie może znacznie wpłynąć na jego rozwój zarówno psychiczny jak i fizyczny, utrudniać uczenie się, a także zaburzać prawidłowe relacje interpersonalne.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Jakie są przyczyny sięgania 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substancje psychoaktywne?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197868" y="2305953"/>
            <a:ext cx="10157354" cy="3283287"/>
          </a:xfrm>
        </p:spPr>
        <p:txBody>
          <a:bodyPr rtlCol="0">
            <a:normAutofit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Psychologiczne: niezaspokojenie podstawowych potrzeb psychicznych takich jak: miłość, bezpieczeństwo, przynależność, przekonanie o własnej niskiej wartości;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Społeczne: ciekawość, nacisk grupy rówieśniczej, wspólne eksperymentowanie, potrzeba sprawdzenia się, nuda, nieumiejętne spędzanie wolnego czasu</a:t>
            </a:r>
          </a:p>
          <a:p>
            <a:pPr rtl="0">
              <a:buFont typeface="Wingdings" panose="05000000000000000000" pitchFamily="2" charset="2"/>
              <a:buChar char="Ø"/>
            </a:pPr>
            <a:endParaRPr lang="pl-PL" dirty="0"/>
          </a:p>
          <a:p>
            <a:pPr rtl="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DE32E-6776-A90E-0BA8-56F014C7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KONSEKWENCJE ZAŻYWANIA SUBSTANCJI PSYCHOAKTYWNYCH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705E44-897B-E8F9-8042-4464EAB7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239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Rozwijający się organizm jest na tyle wrażliwy i delikatny, że nie jest sobie w stanie poradzić z toksycznym działaniem narkotyków. Szczególnie mało odporny jest mózg, układ krwionośny, układ oddechowy. Największa liczba zgonów dotyczy młodych ludzi. W młodym organizmie bardzo szybko dochodzi do martwicy tkanek. Pod wpływem narkotyków obniża się krytyczne myślenie, co prowadzi do lekkomyślnych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8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ń otwarty dotyczący zajęć w szkole — prezentac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7_TF03460507.potx" id="{2D856B4A-8264-4C5F-AAA3-B9E3355B281E}" vid="{4C553E8A-882B-4CDF-A106-5202DEF2CD32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Dzień otwarty dotyczący zajęć w szkole — prezentacja</Template>
  <TotalTime>29</TotalTime>
  <Words>535</Words>
  <Application>Microsoft Office PowerPoint</Application>
  <PresentationFormat>Niestandardowy</PresentationFormat>
  <Paragraphs>28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Dzień otwarty dotyczący zajęć w szkole — prezentacja</vt:lpstr>
      <vt:lpstr>WPŁYW SUBSTANCJI PSYCHOAKTYWNYCH  NA DZIECI I MŁODZIEŻ W WIEKU SZKOLNYM</vt:lpstr>
      <vt:lpstr>CZYM JEST UZALEŻNIENIE?</vt:lpstr>
      <vt:lpstr>      DOPALACZE  NARKOTYKI  ALKOHOL</vt:lpstr>
      <vt:lpstr>DOPALACZE</vt:lpstr>
      <vt:lpstr>NARKOTYKI</vt:lpstr>
      <vt:lpstr>ALKOHOL</vt:lpstr>
      <vt:lpstr>Jakie są przyczyny sięgania  po substancje psychoaktywne?</vt:lpstr>
      <vt:lpstr>KONSEKWENCJE ZAŻYWANIA SUBSTANCJI PSYCHOAKTYWNYCH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Jacek Morawik</dc:creator>
  <cp:lastModifiedBy>Jacek Morawik</cp:lastModifiedBy>
  <cp:revision>3</cp:revision>
  <dcterms:created xsi:type="dcterms:W3CDTF">2025-05-29T17:26:12Z</dcterms:created>
  <dcterms:modified xsi:type="dcterms:W3CDTF">2025-05-29T18:00:08Z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